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iiw0jlD/PI18e3iQSGfJiXjmam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Wapenuitrusting</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lnSpc>
                <a:spcPct val="115000"/>
              </a:lnSpc>
              <a:spcBef>
                <a:spcPts val="0"/>
              </a:spcBef>
              <a:spcAft>
                <a:spcPts val="0"/>
              </a:spcAft>
              <a:buNone/>
            </a:pPr>
            <a:r>
              <a:rPr lang="nl" sz="1100">
                <a:solidFill>
                  <a:srgbClr val="F79646"/>
                </a:solidFill>
              </a:rPr>
              <a:t>1 Samuel 17:38-40</a:t>
            </a:r>
            <a:endParaRPr sz="1100">
              <a:solidFill>
                <a:srgbClr val="F79646"/>
              </a:solidFil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79646"/>
                </a:solidFill>
              </a:rPr>
              <a:t>"Saul wilde dat David een helm zou opzetten en een harnas zou aantrekken. Hij gaf hem daarom zijn eigen bronzen helm en zijn eigen harnas. David maakte het zwaard van Saul vast aan zijn riem. Hij probeerde er een stukje mee te lopen. Maar dat lukte niet, omdat hij niet gewend was om in een harnas te lopen. Daarom zei hij tegen Saul: ‘Ik kan hier niet in lopen. Dat ben ik niet gewend.’ En hij trok het harnas van Saul weer uit."</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nl" sz="1200" u="none" cap="none" strike="noStrike">
                <a:solidFill>
                  <a:srgbClr val="000000"/>
                </a:solidFill>
                <a:latin typeface="Arial"/>
                <a:ea typeface="Arial"/>
                <a:cs typeface="Arial"/>
                <a:sym typeface="Arial"/>
              </a:rPr>
              <a:t>Nodig:</a:t>
            </a:r>
            <a:endParaRPr b="0" i="0" sz="1200" u="none" cap="none" strike="noStrike">
              <a:solidFill>
                <a:srgbClr val="000000"/>
              </a:solidFill>
              <a:latin typeface="Arial"/>
              <a:ea typeface="Arial"/>
              <a:cs typeface="Arial"/>
              <a:sym typeface="Arial"/>
            </a:endParaRPr>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Stevig grijs papier</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Karton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Aluminiumfolie en/of zilverkleurig papier</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Schaar en lijm</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Watervaste stiften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Splitpennen en eventueel prikpennen</a:t>
            </a:r>
            <a:endParaRPr sz="1200"/>
          </a:p>
          <a:p>
            <a:pPr indent="0" lvl="0" marL="0" rtl="0" algn="l">
              <a:lnSpc>
                <a:spcPct val="115000"/>
              </a:lnSpc>
              <a:spcBef>
                <a:spcPts val="1800"/>
              </a:spcBef>
              <a:spcAft>
                <a:spcPts val="0"/>
              </a:spcAft>
              <a:buNone/>
            </a:pPr>
            <a:r>
              <a:rPr lang="nl" sz="1200">
                <a:solidFill>
                  <a:srgbClr val="271623"/>
                </a:solidFill>
                <a:highlight>
                  <a:srgbClr val="FFFFFF"/>
                </a:highlight>
              </a:rPr>
              <a:t>Met stevig grijs papier maak je een helm zoals op de afbeelding. Knip een gat uit de helm waar het vizier voor komt. Knip een vizier uit dat je voor het gat kunt schuiven. Gebruik de splitpennen om het vizier vast te maken, zodat je het omhoog en naar beneden kunt bewegen.</a:t>
            </a:r>
            <a:br>
              <a:rPr lang="nl" sz="1200">
                <a:solidFill>
                  <a:srgbClr val="271623"/>
                </a:solidFill>
                <a:highlight>
                  <a:srgbClr val="FFFFFF"/>
                </a:highlight>
              </a:rPr>
            </a:br>
            <a:endParaRPr sz="1200">
              <a:solidFill>
                <a:srgbClr val="271623"/>
              </a:solidFill>
              <a:highlight>
                <a:srgbClr val="FFFFFF"/>
              </a:highlight>
            </a:endParaRPr>
          </a:p>
          <a:p>
            <a:pPr indent="0" lvl="0" marL="0" rtl="0" algn="l">
              <a:lnSpc>
                <a:spcPct val="115000"/>
              </a:lnSpc>
              <a:spcBef>
                <a:spcPts val="0"/>
              </a:spcBef>
              <a:spcAft>
                <a:spcPts val="0"/>
              </a:spcAft>
              <a:buNone/>
            </a:pPr>
            <a:r>
              <a:rPr lang="nl" sz="1200">
                <a:solidFill>
                  <a:srgbClr val="271623"/>
                </a:solidFill>
                <a:highlight>
                  <a:srgbClr val="FFFFFF"/>
                </a:highlight>
              </a:rPr>
              <a:t>Het schild maak je van stevig karton met daar omheen aluminiumfolie. Plak er eventueel een papier op waarop je een tekst schrijft zoals 'Vertrouwen op God helpt me sterk te staan’</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rtl="0" algn="l">
              <a:lnSpc>
                <a:spcPct val="115000"/>
              </a:lnSpc>
              <a:spcBef>
                <a:spcPts val="0"/>
              </a:spcBef>
              <a:spcAft>
                <a:spcPts val="0"/>
              </a:spcAft>
              <a:buSzPts val="1200"/>
              <a:buChar char="●"/>
            </a:pPr>
            <a:r>
              <a:rPr lang="nl" sz="1200"/>
              <a:t>Een wapenuitrusting is gemaakt om ons te beschermen in de strijd. Hoe zou God ons kunnen beschermen in ons leven?</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5030950" y="4390725"/>
            <a:ext cx="1163000" cy="880400"/>
          </a:xfrm>
          <a:prstGeom prst="rect">
            <a:avLst/>
          </a:prstGeom>
          <a:noFill/>
          <a:ln>
            <a:noFill/>
          </a:ln>
        </p:spPr>
      </p:pic>
      <p:pic>
        <p:nvPicPr>
          <p:cNvPr id="56" name="Google Shape;56;p2"/>
          <p:cNvPicPr preferRelativeResize="0"/>
          <p:nvPr/>
        </p:nvPicPr>
        <p:blipFill>
          <a:blip r:embed="rId5">
            <a:alphaModFix/>
          </a:blip>
          <a:stretch>
            <a:fillRect/>
          </a:stretch>
        </p:blipFill>
        <p:spPr>
          <a:xfrm>
            <a:off x="5030950" y="5292283"/>
            <a:ext cx="1163000" cy="134664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